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2"/>
  </p:sldMasterIdLst>
  <p:notesMasterIdLst>
    <p:notesMasterId r:id="rId14"/>
  </p:notesMasterIdLst>
  <p:handoutMasterIdLst>
    <p:handoutMasterId r:id="rId15"/>
  </p:handoutMasterIdLst>
  <p:sldIdLst>
    <p:sldId id="260" r:id="rId3"/>
    <p:sldId id="266" r:id="rId4"/>
    <p:sldId id="269" r:id="rId5"/>
    <p:sldId id="281" r:id="rId6"/>
    <p:sldId id="282" r:id="rId7"/>
    <p:sldId id="283" r:id="rId8"/>
    <p:sldId id="284" r:id="rId9"/>
    <p:sldId id="271" r:id="rId10"/>
    <p:sldId id="279" r:id="rId11"/>
    <p:sldId id="262" r:id="rId12"/>
    <p:sldId id="263" r:id="rId13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7777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00" autoAdjust="0"/>
  </p:normalViewPr>
  <p:slideViewPr>
    <p:cSldViewPr>
      <p:cViewPr varScale="1">
        <p:scale>
          <a:sx n="73" d="100"/>
          <a:sy n="73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9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fld id="{F36A83C9-F26B-489B-B582-58101F580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3134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fld id="{1CF27652-1A57-4B97-8497-9F87C09F9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527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FA819C0-D78B-4CFC-987C-4432104D8532}" type="slidenum">
              <a:rPr lang="ru-RU">
                <a:latin typeface="Verdana" pitchFamily="34" charset="0"/>
              </a:rPr>
              <a:pPr/>
              <a:t>1</a:t>
            </a:fld>
            <a:endParaRPr lang="ru-RU">
              <a:latin typeface="Verdana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3456105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04800" y="381000"/>
            <a:ext cx="8534400" cy="594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81000" y="457200"/>
            <a:ext cx="8382000" cy="579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447800" y="2514600"/>
            <a:ext cx="6934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-2667000" y="1981200"/>
            <a:ext cx="3657600" cy="3657600"/>
          </a:xfrm>
          <a:custGeom>
            <a:avLst/>
            <a:gdLst>
              <a:gd name="G0" fmla="+- 14556 0 0"/>
              <a:gd name="G1" fmla="+- -31111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6556" y="3502"/>
              </a:cxn>
              <a:cxn ang="0">
                <a:pos x="64000" y="32000"/>
              </a:cxn>
              <a:cxn ang="0">
                <a:pos x="46556" y="60497"/>
              </a:cxn>
              <a:cxn ang="0">
                <a:pos x="46556" y="60497"/>
              </a:cxn>
              <a:cxn ang="0">
                <a:pos x="46555" y="60497"/>
              </a:cxn>
              <a:cxn ang="0">
                <a:pos x="46556" y="60498"/>
              </a:cxn>
              <a:cxn ang="0">
                <a:pos x="46556" y="3502"/>
              </a:cxn>
              <a:cxn ang="0">
                <a:pos x="46555" y="3502"/>
              </a:cxn>
              <a:cxn ang="0">
                <a:pos x="46556" y="3502"/>
              </a:cxn>
            </a:cxnLst>
            <a:rect l="T13" t="T15" r="T17" b="T19"/>
            <a:pathLst>
              <a:path w="64000" h="64000">
                <a:moveTo>
                  <a:pt x="46556" y="3502"/>
                </a:moveTo>
                <a:cubicBezTo>
                  <a:pt x="57262" y="8970"/>
                  <a:pt x="64000" y="19978"/>
                  <a:pt x="64000" y="32000"/>
                </a:cubicBezTo>
                <a:cubicBezTo>
                  <a:pt x="64000" y="44021"/>
                  <a:pt x="57262" y="55029"/>
                  <a:pt x="46556" y="60497"/>
                </a:cubicBezTo>
                <a:cubicBezTo>
                  <a:pt x="46556" y="60497"/>
                  <a:pt x="46556" y="60497"/>
                  <a:pt x="46555" y="60497"/>
                </a:cubicBezTo>
                <a:lnTo>
                  <a:pt x="46556" y="60498"/>
                </a:lnTo>
                <a:lnTo>
                  <a:pt x="46556" y="3502"/>
                </a:lnTo>
                <a:lnTo>
                  <a:pt x="46555" y="3502"/>
                </a:lnTo>
                <a:cubicBezTo>
                  <a:pt x="46556" y="3502"/>
                  <a:pt x="46556" y="3502"/>
                  <a:pt x="46556" y="350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-3352800" y="533400"/>
            <a:ext cx="40386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304800" y="381000"/>
            <a:ext cx="8534400" cy="594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381000" y="457200"/>
            <a:ext cx="8382000" cy="579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1447800" y="2514600"/>
            <a:ext cx="6934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-2667000" y="1981200"/>
            <a:ext cx="3657600" cy="3657600"/>
          </a:xfrm>
          <a:custGeom>
            <a:avLst/>
            <a:gdLst>
              <a:gd name="G0" fmla="+- 14556 0 0"/>
              <a:gd name="G1" fmla="+- -31111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6556" y="3502"/>
              </a:cxn>
              <a:cxn ang="0">
                <a:pos x="64000" y="32000"/>
              </a:cxn>
              <a:cxn ang="0">
                <a:pos x="46556" y="60497"/>
              </a:cxn>
              <a:cxn ang="0">
                <a:pos x="46556" y="60497"/>
              </a:cxn>
              <a:cxn ang="0">
                <a:pos x="46555" y="60497"/>
              </a:cxn>
              <a:cxn ang="0">
                <a:pos x="46556" y="60498"/>
              </a:cxn>
              <a:cxn ang="0">
                <a:pos x="46556" y="3502"/>
              </a:cxn>
              <a:cxn ang="0">
                <a:pos x="46555" y="3502"/>
              </a:cxn>
              <a:cxn ang="0">
                <a:pos x="46556" y="3502"/>
              </a:cxn>
            </a:cxnLst>
            <a:rect l="T13" t="T15" r="T17" b="T19"/>
            <a:pathLst>
              <a:path w="64000" h="64000">
                <a:moveTo>
                  <a:pt x="46556" y="3502"/>
                </a:moveTo>
                <a:cubicBezTo>
                  <a:pt x="57262" y="8970"/>
                  <a:pt x="64000" y="19978"/>
                  <a:pt x="64000" y="32000"/>
                </a:cubicBezTo>
                <a:cubicBezTo>
                  <a:pt x="64000" y="44021"/>
                  <a:pt x="57262" y="55029"/>
                  <a:pt x="46556" y="60497"/>
                </a:cubicBezTo>
                <a:cubicBezTo>
                  <a:pt x="46556" y="60497"/>
                  <a:pt x="46556" y="60497"/>
                  <a:pt x="46555" y="60497"/>
                </a:cubicBezTo>
                <a:lnTo>
                  <a:pt x="46556" y="60498"/>
                </a:lnTo>
                <a:lnTo>
                  <a:pt x="46556" y="3502"/>
                </a:lnTo>
                <a:lnTo>
                  <a:pt x="46555" y="3502"/>
                </a:lnTo>
                <a:cubicBezTo>
                  <a:pt x="46556" y="3502"/>
                  <a:pt x="46556" y="3502"/>
                  <a:pt x="46556" y="350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-3352800" y="533400"/>
            <a:ext cx="40386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89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015162" cy="14446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89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048000"/>
            <a:ext cx="7015162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388D21-D443-47CF-AA4F-C6271DA77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5011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77139-2A42-4836-9BCC-1F18FA9B7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4111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78915-1E86-47C0-96B6-CF8CF162F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77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D4683-3E24-401B-8B6F-76DFBC31D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2545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99746-9000-4278-9954-55CF27A8B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856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1F020-C516-4252-8696-E7556FE39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085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4E2BF-72AF-454D-857D-DFF6F0CD0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2924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86135-B511-4699-8595-D34EA1A36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316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BDB5B-5BEE-4C1B-A8DE-C01439EB0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0385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3E434-C253-4F24-BE98-0B7A0EC01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708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0393-0569-4203-9D1E-03D0000D3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533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76200" y="152400"/>
            <a:ext cx="8991600" cy="6629400"/>
            <a:chOff x="48" y="96"/>
            <a:chExt cx="5664" cy="4176"/>
          </a:xfrm>
        </p:grpSpPr>
        <p:sp>
          <p:nvSpPr>
            <p:cNvPr id="388099" name="AutoShape 3"/>
            <p:cNvSpPr>
              <a:spLocks noChangeArrowheads="1"/>
            </p:cNvSpPr>
            <p:nvPr/>
          </p:nvSpPr>
          <p:spPr bwMode="auto">
            <a:xfrm>
              <a:off x="48" y="96"/>
              <a:ext cx="5664" cy="417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8100" name="AutoShape 4"/>
            <p:cNvSpPr>
              <a:spLocks noChangeArrowheads="1"/>
            </p:cNvSpPr>
            <p:nvPr/>
          </p:nvSpPr>
          <p:spPr bwMode="auto">
            <a:xfrm>
              <a:off x="96" y="144"/>
              <a:ext cx="5568" cy="40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88101" name="Line 5"/>
          <p:cNvSpPr>
            <a:spLocks noChangeShapeType="1"/>
          </p:cNvSpPr>
          <p:nvPr/>
        </p:nvSpPr>
        <p:spPr bwMode="auto">
          <a:xfrm>
            <a:off x="1371600" y="1524000"/>
            <a:ext cx="7315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88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8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8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+mn-lt"/>
              </a:defRPr>
            </a:lvl1pPr>
          </a:lstStyle>
          <a:p>
            <a:pPr>
              <a:defRPr/>
            </a:pPr>
            <a:fld id="{59C075D3-5EC0-4DFF-A243-5093C9420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88107" name="AutoShape 11"/>
          <p:cNvSpPr>
            <a:spLocks noChangeArrowheads="1"/>
          </p:cNvSpPr>
          <p:nvPr/>
        </p:nvSpPr>
        <p:spPr bwMode="auto">
          <a:xfrm>
            <a:off x="-2819400" y="1447800"/>
            <a:ext cx="3657600" cy="3657600"/>
          </a:xfrm>
          <a:custGeom>
            <a:avLst/>
            <a:gdLst>
              <a:gd name="G0" fmla="+- 17444 0 0"/>
              <a:gd name="G1" fmla="+- -28889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9444" y="5172"/>
              </a:cxn>
              <a:cxn ang="0">
                <a:pos x="64000" y="32000"/>
              </a:cxn>
              <a:cxn ang="0">
                <a:pos x="49444" y="58827"/>
              </a:cxn>
              <a:cxn ang="0">
                <a:pos x="49444" y="58827"/>
              </a:cxn>
              <a:cxn ang="0">
                <a:pos x="49443" y="58827"/>
              </a:cxn>
              <a:cxn ang="0">
                <a:pos x="49444" y="58828"/>
              </a:cxn>
              <a:cxn ang="0">
                <a:pos x="49444" y="5172"/>
              </a:cxn>
              <a:cxn ang="0">
                <a:pos x="49443" y="5172"/>
              </a:cxn>
              <a:cxn ang="0">
                <a:pos x="49444" y="5172"/>
              </a:cxn>
            </a:cxnLst>
            <a:rect l="T13" t="T15" r="T17" b="T19"/>
            <a:pathLst>
              <a:path w="64000" h="64000">
                <a:moveTo>
                  <a:pt x="49444" y="5172"/>
                </a:moveTo>
                <a:cubicBezTo>
                  <a:pt x="58522" y="11076"/>
                  <a:pt x="64000" y="21170"/>
                  <a:pt x="64000" y="32000"/>
                </a:cubicBezTo>
                <a:cubicBezTo>
                  <a:pt x="64000" y="42829"/>
                  <a:pt x="58522" y="52923"/>
                  <a:pt x="49444" y="58827"/>
                </a:cubicBezTo>
                <a:cubicBezTo>
                  <a:pt x="49444" y="58827"/>
                  <a:pt x="49443" y="58827"/>
                  <a:pt x="49443" y="58827"/>
                </a:cubicBezTo>
                <a:lnTo>
                  <a:pt x="49444" y="58828"/>
                </a:lnTo>
                <a:lnTo>
                  <a:pt x="49444" y="5172"/>
                </a:lnTo>
                <a:lnTo>
                  <a:pt x="49443" y="5172"/>
                </a:lnTo>
                <a:cubicBezTo>
                  <a:pt x="49443" y="5172"/>
                  <a:pt x="49444" y="5172"/>
                  <a:pt x="49444" y="517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388108" name="AutoShape 12"/>
          <p:cNvSpPr>
            <a:spLocks noChangeArrowheads="1"/>
          </p:cNvSpPr>
          <p:nvPr/>
        </p:nvSpPr>
        <p:spPr bwMode="auto">
          <a:xfrm>
            <a:off x="-3352800" y="0"/>
            <a:ext cx="40386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grpSp>
        <p:nvGrpSpPr>
          <p:cNvPr id="1035" name="Group 13"/>
          <p:cNvGrpSpPr>
            <a:grpSpLocks/>
          </p:cNvGrpSpPr>
          <p:nvPr/>
        </p:nvGrpSpPr>
        <p:grpSpPr bwMode="auto">
          <a:xfrm>
            <a:off x="76200" y="152400"/>
            <a:ext cx="8991600" cy="6629400"/>
            <a:chOff x="48" y="96"/>
            <a:chExt cx="5664" cy="4176"/>
          </a:xfrm>
        </p:grpSpPr>
        <p:sp>
          <p:nvSpPr>
            <p:cNvPr id="388110" name="AutoShape 14"/>
            <p:cNvSpPr>
              <a:spLocks noChangeArrowheads="1"/>
            </p:cNvSpPr>
            <p:nvPr/>
          </p:nvSpPr>
          <p:spPr bwMode="auto">
            <a:xfrm>
              <a:off x="48" y="96"/>
              <a:ext cx="5664" cy="417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8111" name="AutoShape 15"/>
            <p:cNvSpPr>
              <a:spLocks noChangeArrowheads="1"/>
            </p:cNvSpPr>
            <p:nvPr/>
          </p:nvSpPr>
          <p:spPr bwMode="auto">
            <a:xfrm>
              <a:off x="96" y="144"/>
              <a:ext cx="5568" cy="40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88112" name="Line 16"/>
          <p:cNvSpPr>
            <a:spLocks noChangeShapeType="1"/>
          </p:cNvSpPr>
          <p:nvPr/>
        </p:nvSpPr>
        <p:spPr bwMode="auto">
          <a:xfrm>
            <a:off x="1371600" y="1524000"/>
            <a:ext cx="7315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8113" name="AutoShape 17"/>
          <p:cNvSpPr>
            <a:spLocks noChangeArrowheads="1"/>
          </p:cNvSpPr>
          <p:nvPr/>
        </p:nvSpPr>
        <p:spPr bwMode="auto">
          <a:xfrm>
            <a:off x="-2819400" y="1447800"/>
            <a:ext cx="3657600" cy="3657600"/>
          </a:xfrm>
          <a:custGeom>
            <a:avLst/>
            <a:gdLst>
              <a:gd name="G0" fmla="+- 17444 0 0"/>
              <a:gd name="G1" fmla="+- -28889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9444" y="5172"/>
              </a:cxn>
              <a:cxn ang="0">
                <a:pos x="64000" y="32000"/>
              </a:cxn>
              <a:cxn ang="0">
                <a:pos x="49444" y="58827"/>
              </a:cxn>
              <a:cxn ang="0">
                <a:pos x="49444" y="58827"/>
              </a:cxn>
              <a:cxn ang="0">
                <a:pos x="49443" y="58827"/>
              </a:cxn>
              <a:cxn ang="0">
                <a:pos x="49444" y="58828"/>
              </a:cxn>
              <a:cxn ang="0">
                <a:pos x="49444" y="5172"/>
              </a:cxn>
              <a:cxn ang="0">
                <a:pos x="49443" y="5172"/>
              </a:cxn>
              <a:cxn ang="0">
                <a:pos x="49444" y="5172"/>
              </a:cxn>
            </a:cxnLst>
            <a:rect l="T13" t="T15" r="T17" b="T19"/>
            <a:pathLst>
              <a:path w="64000" h="64000">
                <a:moveTo>
                  <a:pt x="49444" y="5172"/>
                </a:moveTo>
                <a:cubicBezTo>
                  <a:pt x="58522" y="11076"/>
                  <a:pt x="64000" y="21170"/>
                  <a:pt x="64000" y="32000"/>
                </a:cubicBezTo>
                <a:cubicBezTo>
                  <a:pt x="64000" y="42829"/>
                  <a:pt x="58522" y="52923"/>
                  <a:pt x="49444" y="58827"/>
                </a:cubicBezTo>
                <a:cubicBezTo>
                  <a:pt x="49444" y="58827"/>
                  <a:pt x="49443" y="58827"/>
                  <a:pt x="49443" y="58827"/>
                </a:cubicBezTo>
                <a:lnTo>
                  <a:pt x="49444" y="58828"/>
                </a:lnTo>
                <a:lnTo>
                  <a:pt x="49444" y="5172"/>
                </a:lnTo>
                <a:lnTo>
                  <a:pt x="49443" y="5172"/>
                </a:lnTo>
                <a:cubicBezTo>
                  <a:pt x="49443" y="5172"/>
                  <a:pt x="49444" y="5172"/>
                  <a:pt x="49444" y="517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388114" name="AutoShape 18"/>
          <p:cNvSpPr>
            <a:spLocks noChangeArrowheads="1"/>
          </p:cNvSpPr>
          <p:nvPr/>
        </p:nvSpPr>
        <p:spPr bwMode="auto">
          <a:xfrm>
            <a:off x="-3352800" y="0"/>
            <a:ext cx="40386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9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rgbClr val="77777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l"/>
        <a:defRPr sz="2200">
          <a:solidFill>
            <a:srgbClr val="777777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9" Type="http://schemas.openxmlformats.org/officeDocument/2006/relationships/image" Target="../media/image12.jpeg"/><Relationship Id="rId48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268975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игры с прищепками</a:t>
            </a:r>
            <a:endParaRPr lang="ru-RU" sz="3600" b="1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453-001 ВЕСЕЛЫЙ РОДЖЕР Набор прищепок 20шт, пластик - ГалаЦент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47947"/>
            <a:ext cx="2772308" cy="2772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3968" y="5408349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Прищепки для белья Элина пластмассовые 20 штук Мартика - Оптовая продажа товаров для дома - Торговый Дом МАРКИК, Екатеринбур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654" y="3501008"/>
            <a:ext cx="3082443" cy="1794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1080" y="443084"/>
            <a:ext cx="4536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ln w="12700">
                  <a:solidFill>
                    <a:srgbClr val="CAE2AA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0000CC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4000" b="1" dirty="0" smtClean="0">
                <a:ln w="12700">
                  <a:solidFill>
                    <a:srgbClr val="CAE2AA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0000CC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«Тучка»</a:t>
            </a:r>
            <a:endParaRPr lang="ru-RU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584" y="488534"/>
            <a:ext cx="3059879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29192" y="1532650"/>
            <a:ext cx="2520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Дождик песенку поет: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Кап, кап...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кто ее поймет -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Кап, кап?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поймем ни я, ни ты,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зато поймут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80928"/>
            <a:ext cx="4200836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И снова играем и развиваемсяВсе дети любят играть с прищепками Поиграем &quot; Поиск мастер классов, поделок своими руками и рукодел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429000"/>
            <a:ext cx="2232248" cy="2976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8598" y="2204864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b="1" dirty="0" smtClean="0">
                <a:ln w="12700">
                  <a:solidFill>
                    <a:srgbClr val="CAE2AA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0000CC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  ЗА ВНИМАНИЕ!!!</a:t>
            </a:r>
            <a:endParaRPr lang="ru-RU" sz="8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5650" y="1556792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тренируют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мелкую моторику рук у детей дошкольного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развитие соответствующих заданию математических представлений (восприятия цвета, величины,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фантазию и творческие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развитию ощущений собственных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движений;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стимулируют  речевую  активность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36022"/>
            <a:ext cx="77431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800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гры </a:t>
            </a:r>
            <a:r>
              <a:rPr lang="ru-RU" sz="48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прищепками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1470" y="5397630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 с </a:t>
            </a:r>
            <a:r>
              <a:rPr lang="ru-RU" sz="3200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разноцветными прищепками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очень интересны и разнообразны.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085184"/>
            <a:ext cx="4464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мамочка устала,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Всю одежду постирала.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Милой маме помогу,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прищепки соберу.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://im1-tub-ru.yandex.net/i?id=6d3d027a8e5a59d1fa2e4ad7172e7fe9-78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3028950" cy="2271713"/>
          </a:xfrm>
          <a:prstGeom prst="rect">
            <a:avLst/>
          </a:prstGeom>
          <a:noFill/>
        </p:spPr>
      </p:pic>
      <p:pic>
        <p:nvPicPr>
          <p:cNvPr id="14340" name="Picture 4" descr="Прачечная, прищепки, игрушки на веревке, дети Скачать фотографии"/>
          <p:cNvPicPr>
            <a:picLocks noChangeAspect="1" noChangeArrowheads="1"/>
          </p:cNvPicPr>
          <p:nvPr/>
        </p:nvPicPr>
        <p:blipFill>
          <a:blip r:embed="rId3" cstate="print"/>
          <a:srcRect l="4226" r="1811" b="9970"/>
          <a:stretch>
            <a:fillRect/>
          </a:stretch>
        </p:blipFill>
        <p:spPr bwMode="auto">
          <a:xfrm>
            <a:off x="4211960" y="3429000"/>
            <a:ext cx="4482207" cy="2860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3-tub-ru.yandex.net/i?id=b279fa05d5d90a5f6170a62fe367202f-85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3816424" cy="2862318"/>
          </a:xfrm>
          <a:prstGeom prst="rect">
            <a:avLst/>
          </a:prstGeom>
          <a:noFill/>
        </p:spPr>
      </p:pic>
      <p:pic>
        <p:nvPicPr>
          <p:cNvPr id="31748" name="Picture 4" descr="http://im3-tub-ru.yandex.net/i?id=9c1c6f098ba68fb77d503e291e41ff92-92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0012" y="332656"/>
            <a:ext cx="4087341" cy="2724894"/>
          </a:xfrm>
          <a:prstGeom prst="rect">
            <a:avLst/>
          </a:prstGeom>
          <a:noFill/>
        </p:spPr>
      </p:pic>
      <p:pic>
        <p:nvPicPr>
          <p:cNvPr id="31750" name="Picture 6" descr="http://im0-tub-ru.yandex.net/i?id=bfad61d7317859dd647c4a4225e0c044-113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571" y="3429000"/>
            <a:ext cx="3792421" cy="2844316"/>
          </a:xfrm>
          <a:prstGeom prst="rect">
            <a:avLst/>
          </a:prstGeom>
          <a:noFill/>
        </p:spPr>
      </p:pic>
      <p:pic>
        <p:nvPicPr>
          <p:cNvPr id="31752" name="Picture 8" descr="http://im3-tub-ru.yandex.net/i?id=8d9de902afba4b4468b30e473d54ee5c-111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4900" y="3501007"/>
            <a:ext cx="3561516" cy="3088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404665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n w="12700">
                  <a:solidFill>
                    <a:srgbClr val="CAE2AA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0000CC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прищепками для развития творческого воображения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18" y="1472209"/>
            <a:ext cx="3874003" cy="4335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72816"/>
            <a:ext cx="2246473" cy="2171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95936" y="43651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Мерзнет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опушке,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Спрятал лапки, спрятал ушки.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Зайка, зайка, не дрожи,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Лапки, ушки покажи.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101___04\IMG_00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80" y="1960276"/>
            <a:ext cx="3307371" cy="43920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softEdge rad="1651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Ирина\Desktop\101___04\IMG_0063.JP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822700" cy="466722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softEdge rad="139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4680520" cy="3510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2" name="Picture 2" descr="http://im1-tub-ru.yandex.net/i?id=4ec30c109871bfd15ed7595033e40edd-88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8374" y="3429000"/>
            <a:ext cx="4833309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88" y="332656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endParaRPr lang="ru-RU" sz="3200" b="1" dirty="0" smtClean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речевым сопровождением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2438" y="1768551"/>
            <a:ext cx="34917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Серый волк - зубами щелк,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щелк, щелк, щелк.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боимся тебя волк.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Хитрая плутовка, рыжая головка.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Ротик открывает зайчиков пугает.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Га-га-га - гогочет гусь,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семьей своей горжусь!</a:t>
            </a:r>
          </a:p>
          <a:p>
            <a:pPr marL="285750" indent="-285750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Гав-гав-гав, -  собака лает,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 сыночек подрастет.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Гав-гав-гав, - щенок сказал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за котёнком убежал.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4" descr="http://im1-tub-ru.yandex.net/i?id=87c5d58905f825994327cb8c7c776c1e-69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05064"/>
            <a:ext cx="3384376" cy="2088232"/>
          </a:xfrm>
          <a:prstGeom prst="rect">
            <a:avLst/>
          </a:prstGeom>
          <a:noFill/>
        </p:spPr>
      </p:pic>
      <p:pic>
        <p:nvPicPr>
          <p:cNvPr id="13318" name="Picture 6" descr="http://im2-tub-ru.yandex.net/i?id=23af320b0615ba49de6b2ed2a079a383-70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916832"/>
            <a:ext cx="3384376" cy="20228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3186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3746" y="476672"/>
            <a:ext cx="8060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«Солнышко»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6016" y="1700808"/>
            <a:ext cx="38884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 утром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Рано встает.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Лучики тянет –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 нам дает.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1080" y="4365104"/>
            <a:ext cx="36106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Круглое и яркое,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Дарит всем тепло.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Встало утром рано,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небу пошло.</a:t>
            </a:r>
          </a:p>
        </p:txBody>
      </p:sp>
      <p:pic>
        <p:nvPicPr>
          <p:cNvPr id="12290" name="Picture 2" descr="Игры с детками Записи в рубрике Игры с детками Дневник fotofeua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35442"/>
            <a:ext cx="3621360" cy="27160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8071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entOpnHse">
  <a:themeElements>
    <a:clrScheme name="ParentOpnHse 3">
      <a:dk1>
        <a:srgbClr val="000000"/>
      </a:dk1>
      <a:lt1>
        <a:srgbClr val="FFFFFF"/>
      </a:lt1>
      <a:dk2>
        <a:srgbClr val="0000CC"/>
      </a:dk2>
      <a:lt2>
        <a:srgbClr val="434343"/>
      </a:lt2>
      <a:accent1>
        <a:srgbClr val="99CC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CAE2AA"/>
      </a:accent5>
      <a:accent6>
        <a:srgbClr val="E7B900"/>
      </a:accent6>
      <a:hlink>
        <a:srgbClr val="FF0000"/>
      </a:hlink>
      <a:folHlink>
        <a:srgbClr val="808080"/>
      </a:folHlink>
    </a:clrScheme>
    <a:fontScheme name="ParentOpnHs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arentOpnH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03DF958-5514-4CBD-8104-CAFDFF0B79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День открытых дверей</Template>
  <TotalTime>836</TotalTime>
  <Words>218</Words>
  <Application>Microsoft Office PowerPoint</Application>
  <PresentationFormat>Экран (4:3)</PresentationFormat>
  <Paragraphs>48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ParentOpnHse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Nadegda</dc:creator>
  <cp:lastModifiedBy>Юра</cp:lastModifiedBy>
  <cp:revision>54</cp:revision>
  <dcterms:created xsi:type="dcterms:W3CDTF">2014-11-06T14:54:59Z</dcterms:created>
  <dcterms:modified xsi:type="dcterms:W3CDTF">2015-02-25T12:36:40Z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TC010170701049</vt:lpwstr>
  </property>
</Properties>
</file>